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FF8B8B"/>
    <a:srgbClr val="B07BD7"/>
    <a:srgbClr val="D1B2E8"/>
    <a:srgbClr val="C39B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10.jpeg"/><Relationship Id="rId18" Type="http://schemas.openxmlformats.org/officeDocument/2006/relationships/slide" Target="slide15.xml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7.png"/><Relationship Id="rId7" Type="http://schemas.openxmlformats.org/officeDocument/2006/relationships/image" Target="../media/image7.jpeg"/><Relationship Id="rId12" Type="http://schemas.openxmlformats.org/officeDocument/2006/relationships/slide" Target="slide12.xml"/><Relationship Id="rId17" Type="http://schemas.openxmlformats.org/officeDocument/2006/relationships/image" Target="../media/image12.jpeg"/><Relationship Id="rId2" Type="http://schemas.openxmlformats.org/officeDocument/2006/relationships/audio" Target="../media/media3.mp3"/><Relationship Id="rId16" Type="http://schemas.openxmlformats.org/officeDocument/2006/relationships/slide" Target="slide14.xml"/><Relationship Id="rId20" Type="http://schemas.openxmlformats.org/officeDocument/2006/relationships/image" Target="../media/image18.jpeg"/><Relationship Id="rId1" Type="http://schemas.microsoft.com/office/2007/relationships/media" Target="../media/media3.mp3"/><Relationship Id="rId6" Type="http://schemas.openxmlformats.org/officeDocument/2006/relationships/slide" Target="slide9.xml"/><Relationship Id="rId11" Type="http://schemas.openxmlformats.org/officeDocument/2006/relationships/image" Target="../media/image9.jpeg"/><Relationship Id="rId5" Type="http://schemas.openxmlformats.org/officeDocument/2006/relationships/image" Target="../media/image6.jpeg"/><Relationship Id="rId15" Type="http://schemas.openxmlformats.org/officeDocument/2006/relationships/image" Target="../media/image11.jpeg"/><Relationship Id="rId10" Type="http://schemas.openxmlformats.org/officeDocument/2006/relationships/slide" Target="slide11.xml"/><Relationship Id="rId19" Type="http://schemas.openxmlformats.org/officeDocument/2006/relationships/image" Target="../media/image13.jpeg"/><Relationship Id="rId4" Type="http://schemas.openxmlformats.org/officeDocument/2006/relationships/slide" Target="slide8.xml"/><Relationship Id="rId9" Type="http://schemas.openxmlformats.org/officeDocument/2006/relationships/image" Target="../media/image8.jpeg"/><Relationship Id="rId14" Type="http://schemas.openxmlformats.org/officeDocument/2006/relationships/slide" Target="slide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10.jpeg"/><Relationship Id="rId18" Type="http://schemas.openxmlformats.org/officeDocument/2006/relationships/slide" Target="slide15.xml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7.png"/><Relationship Id="rId7" Type="http://schemas.openxmlformats.org/officeDocument/2006/relationships/image" Target="../media/image7.jpeg"/><Relationship Id="rId12" Type="http://schemas.openxmlformats.org/officeDocument/2006/relationships/slide" Target="slide12.xml"/><Relationship Id="rId17" Type="http://schemas.openxmlformats.org/officeDocument/2006/relationships/image" Target="../media/image12.jpeg"/><Relationship Id="rId2" Type="http://schemas.openxmlformats.org/officeDocument/2006/relationships/audio" Target="../media/media4.mp3"/><Relationship Id="rId16" Type="http://schemas.openxmlformats.org/officeDocument/2006/relationships/slide" Target="slide14.xml"/><Relationship Id="rId20" Type="http://schemas.openxmlformats.org/officeDocument/2006/relationships/image" Target="../media/image19.jpeg"/><Relationship Id="rId1" Type="http://schemas.microsoft.com/office/2007/relationships/media" Target="../media/media4.mp3"/><Relationship Id="rId6" Type="http://schemas.openxmlformats.org/officeDocument/2006/relationships/slide" Target="slide9.xml"/><Relationship Id="rId11" Type="http://schemas.openxmlformats.org/officeDocument/2006/relationships/image" Target="../media/image9.jpeg"/><Relationship Id="rId5" Type="http://schemas.openxmlformats.org/officeDocument/2006/relationships/image" Target="../media/image6.jpeg"/><Relationship Id="rId15" Type="http://schemas.openxmlformats.org/officeDocument/2006/relationships/image" Target="../media/image11.jpeg"/><Relationship Id="rId10" Type="http://schemas.openxmlformats.org/officeDocument/2006/relationships/slide" Target="slide11.xml"/><Relationship Id="rId19" Type="http://schemas.openxmlformats.org/officeDocument/2006/relationships/image" Target="../media/image13.jpeg"/><Relationship Id="rId4" Type="http://schemas.openxmlformats.org/officeDocument/2006/relationships/slide" Target="slide8.xml"/><Relationship Id="rId9" Type="http://schemas.openxmlformats.org/officeDocument/2006/relationships/image" Target="../media/image8.jpeg"/><Relationship Id="rId1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10.jpeg"/><Relationship Id="rId18" Type="http://schemas.openxmlformats.org/officeDocument/2006/relationships/slide" Target="slide15.xml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7.png"/><Relationship Id="rId7" Type="http://schemas.openxmlformats.org/officeDocument/2006/relationships/image" Target="../media/image7.jpeg"/><Relationship Id="rId12" Type="http://schemas.openxmlformats.org/officeDocument/2006/relationships/slide" Target="slide12.xml"/><Relationship Id="rId17" Type="http://schemas.openxmlformats.org/officeDocument/2006/relationships/image" Target="../media/image12.jpeg"/><Relationship Id="rId2" Type="http://schemas.openxmlformats.org/officeDocument/2006/relationships/audio" Target="../media/media5.mp3"/><Relationship Id="rId16" Type="http://schemas.openxmlformats.org/officeDocument/2006/relationships/slide" Target="slide14.xml"/><Relationship Id="rId20" Type="http://schemas.openxmlformats.org/officeDocument/2006/relationships/image" Target="../media/image20.jpeg"/><Relationship Id="rId1" Type="http://schemas.microsoft.com/office/2007/relationships/media" Target="../media/media5.mp3"/><Relationship Id="rId6" Type="http://schemas.openxmlformats.org/officeDocument/2006/relationships/slide" Target="slide9.xml"/><Relationship Id="rId11" Type="http://schemas.openxmlformats.org/officeDocument/2006/relationships/image" Target="../media/image9.jpeg"/><Relationship Id="rId5" Type="http://schemas.openxmlformats.org/officeDocument/2006/relationships/image" Target="../media/image6.jpeg"/><Relationship Id="rId15" Type="http://schemas.openxmlformats.org/officeDocument/2006/relationships/image" Target="../media/image11.jpeg"/><Relationship Id="rId10" Type="http://schemas.openxmlformats.org/officeDocument/2006/relationships/slide" Target="slide11.xml"/><Relationship Id="rId19" Type="http://schemas.openxmlformats.org/officeDocument/2006/relationships/image" Target="../media/image13.jpeg"/><Relationship Id="rId4" Type="http://schemas.openxmlformats.org/officeDocument/2006/relationships/slide" Target="slide8.xml"/><Relationship Id="rId9" Type="http://schemas.openxmlformats.org/officeDocument/2006/relationships/image" Target="../media/image8.jpeg"/><Relationship Id="rId1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10.jpeg"/><Relationship Id="rId18" Type="http://schemas.openxmlformats.org/officeDocument/2006/relationships/slide" Target="slide15.xml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7.png"/><Relationship Id="rId7" Type="http://schemas.openxmlformats.org/officeDocument/2006/relationships/image" Target="../media/image7.jpeg"/><Relationship Id="rId12" Type="http://schemas.openxmlformats.org/officeDocument/2006/relationships/slide" Target="slide12.xml"/><Relationship Id="rId17" Type="http://schemas.openxmlformats.org/officeDocument/2006/relationships/image" Target="../media/image12.jpeg"/><Relationship Id="rId2" Type="http://schemas.openxmlformats.org/officeDocument/2006/relationships/audio" Target="../media/media6.mp3"/><Relationship Id="rId16" Type="http://schemas.openxmlformats.org/officeDocument/2006/relationships/slide" Target="slide14.xml"/><Relationship Id="rId20" Type="http://schemas.openxmlformats.org/officeDocument/2006/relationships/image" Target="../media/image21.jpeg"/><Relationship Id="rId1" Type="http://schemas.microsoft.com/office/2007/relationships/media" Target="../media/media6.mp3"/><Relationship Id="rId6" Type="http://schemas.openxmlformats.org/officeDocument/2006/relationships/slide" Target="slide9.xml"/><Relationship Id="rId11" Type="http://schemas.openxmlformats.org/officeDocument/2006/relationships/image" Target="../media/image9.jpeg"/><Relationship Id="rId5" Type="http://schemas.openxmlformats.org/officeDocument/2006/relationships/image" Target="../media/image6.jpeg"/><Relationship Id="rId15" Type="http://schemas.openxmlformats.org/officeDocument/2006/relationships/image" Target="../media/image11.jpeg"/><Relationship Id="rId10" Type="http://schemas.openxmlformats.org/officeDocument/2006/relationships/slide" Target="slide11.xml"/><Relationship Id="rId19" Type="http://schemas.openxmlformats.org/officeDocument/2006/relationships/image" Target="../media/image13.jpeg"/><Relationship Id="rId4" Type="http://schemas.openxmlformats.org/officeDocument/2006/relationships/slide" Target="slide8.xml"/><Relationship Id="rId9" Type="http://schemas.openxmlformats.org/officeDocument/2006/relationships/image" Target="../media/image8.jpeg"/><Relationship Id="rId1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10.jpeg"/><Relationship Id="rId18" Type="http://schemas.openxmlformats.org/officeDocument/2006/relationships/slide" Target="slide15.xml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7.png"/><Relationship Id="rId7" Type="http://schemas.openxmlformats.org/officeDocument/2006/relationships/image" Target="../media/image7.jpeg"/><Relationship Id="rId12" Type="http://schemas.openxmlformats.org/officeDocument/2006/relationships/slide" Target="slide12.xml"/><Relationship Id="rId17" Type="http://schemas.openxmlformats.org/officeDocument/2006/relationships/image" Target="../media/image12.jpeg"/><Relationship Id="rId2" Type="http://schemas.openxmlformats.org/officeDocument/2006/relationships/audio" Target="../media/media7.mp3"/><Relationship Id="rId16" Type="http://schemas.openxmlformats.org/officeDocument/2006/relationships/slide" Target="slide14.xml"/><Relationship Id="rId20" Type="http://schemas.openxmlformats.org/officeDocument/2006/relationships/image" Target="../media/image22.jpg"/><Relationship Id="rId1" Type="http://schemas.microsoft.com/office/2007/relationships/media" Target="../media/media7.mp3"/><Relationship Id="rId6" Type="http://schemas.openxmlformats.org/officeDocument/2006/relationships/slide" Target="slide9.xml"/><Relationship Id="rId11" Type="http://schemas.openxmlformats.org/officeDocument/2006/relationships/image" Target="../media/image9.jpeg"/><Relationship Id="rId5" Type="http://schemas.openxmlformats.org/officeDocument/2006/relationships/image" Target="../media/image6.jpeg"/><Relationship Id="rId15" Type="http://schemas.openxmlformats.org/officeDocument/2006/relationships/image" Target="../media/image11.jpeg"/><Relationship Id="rId10" Type="http://schemas.openxmlformats.org/officeDocument/2006/relationships/slide" Target="slide11.xml"/><Relationship Id="rId19" Type="http://schemas.openxmlformats.org/officeDocument/2006/relationships/image" Target="../media/image13.jpeg"/><Relationship Id="rId4" Type="http://schemas.openxmlformats.org/officeDocument/2006/relationships/slide" Target="slide8.xml"/><Relationship Id="rId9" Type="http://schemas.openxmlformats.org/officeDocument/2006/relationships/image" Target="../media/image8.jpeg"/><Relationship Id="rId14" Type="http://schemas.openxmlformats.org/officeDocument/2006/relationships/slide" Target="slide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10.jpeg"/><Relationship Id="rId18" Type="http://schemas.openxmlformats.org/officeDocument/2006/relationships/slide" Target="slide15.xml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7.png"/><Relationship Id="rId7" Type="http://schemas.openxmlformats.org/officeDocument/2006/relationships/image" Target="../media/image7.jpeg"/><Relationship Id="rId12" Type="http://schemas.openxmlformats.org/officeDocument/2006/relationships/slide" Target="slide12.xml"/><Relationship Id="rId17" Type="http://schemas.openxmlformats.org/officeDocument/2006/relationships/image" Target="../media/image12.jpeg"/><Relationship Id="rId2" Type="http://schemas.openxmlformats.org/officeDocument/2006/relationships/audio" Target="../media/media8.mp3"/><Relationship Id="rId16" Type="http://schemas.openxmlformats.org/officeDocument/2006/relationships/slide" Target="slide14.xml"/><Relationship Id="rId20" Type="http://schemas.openxmlformats.org/officeDocument/2006/relationships/image" Target="../media/image23.jpg"/><Relationship Id="rId1" Type="http://schemas.microsoft.com/office/2007/relationships/media" Target="../media/media8.mp3"/><Relationship Id="rId6" Type="http://schemas.openxmlformats.org/officeDocument/2006/relationships/slide" Target="slide9.xml"/><Relationship Id="rId11" Type="http://schemas.openxmlformats.org/officeDocument/2006/relationships/image" Target="../media/image9.jpeg"/><Relationship Id="rId5" Type="http://schemas.openxmlformats.org/officeDocument/2006/relationships/image" Target="../media/image6.jpeg"/><Relationship Id="rId15" Type="http://schemas.openxmlformats.org/officeDocument/2006/relationships/image" Target="../media/image11.jpeg"/><Relationship Id="rId10" Type="http://schemas.openxmlformats.org/officeDocument/2006/relationships/slide" Target="slide11.xml"/><Relationship Id="rId19" Type="http://schemas.openxmlformats.org/officeDocument/2006/relationships/image" Target="../media/image13.jpeg"/><Relationship Id="rId4" Type="http://schemas.openxmlformats.org/officeDocument/2006/relationships/slide" Target="slide8.xml"/><Relationship Id="rId9" Type="http://schemas.openxmlformats.org/officeDocument/2006/relationships/image" Target="../media/image8.jpeg"/><Relationship Id="rId14" Type="http://schemas.openxmlformats.org/officeDocument/2006/relationships/slide" Target="slide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12" Type="http://schemas.openxmlformats.org/officeDocument/2006/relationships/slide" Target="slide13.xml"/><Relationship Id="rId17" Type="http://schemas.openxmlformats.org/officeDocument/2006/relationships/image" Target="../media/image13.jpeg"/><Relationship Id="rId2" Type="http://schemas.openxmlformats.org/officeDocument/2006/relationships/slide" Target="slide8.xml"/><Relationship Id="rId16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image" Target="../media/image10.jpeg"/><Relationship Id="rId5" Type="http://schemas.openxmlformats.org/officeDocument/2006/relationships/image" Target="../media/image7.jpeg"/><Relationship Id="rId15" Type="http://schemas.openxmlformats.org/officeDocument/2006/relationships/image" Target="../media/image12.jpeg"/><Relationship Id="rId10" Type="http://schemas.openxmlformats.org/officeDocument/2006/relationships/slide" Target="slide12.xml"/><Relationship Id="rId4" Type="http://schemas.openxmlformats.org/officeDocument/2006/relationships/slide" Target="slide9.xml"/><Relationship Id="rId9" Type="http://schemas.openxmlformats.org/officeDocument/2006/relationships/image" Target="../media/image9.jpeg"/><Relationship Id="rId14" Type="http://schemas.openxmlformats.org/officeDocument/2006/relationships/slide" Target="slide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10.jpeg"/><Relationship Id="rId18" Type="http://schemas.openxmlformats.org/officeDocument/2006/relationships/slide" Target="slide15.xml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5.png"/><Relationship Id="rId7" Type="http://schemas.openxmlformats.org/officeDocument/2006/relationships/image" Target="../media/image7.jpeg"/><Relationship Id="rId12" Type="http://schemas.openxmlformats.org/officeDocument/2006/relationships/slide" Target="slide12.xml"/><Relationship Id="rId17" Type="http://schemas.openxmlformats.org/officeDocument/2006/relationships/image" Target="../media/image12.jpeg"/><Relationship Id="rId2" Type="http://schemas.openxmlformats.org/officeDocument/2006/relationships/audio" Target="../media/media1.mp3"/><Relationship Id="rId16" Type="http://schemas.openxmlformats.org/officeDocument/2006/relationships/slide" Target="slide14.xml"/><Relationship Id="rId20" Type="http://schemas.openxmlformats.org/officeDocument/2006/relationships/image" Target="../media/image14.jpeg"/><Relationship Id="rId1" Type="http://schemas.microsoft.com/office/2007/relationships/media" Target="../media/media1.mp3"/><Relationship Id="rId6" Type="http://schemas.openxmlformats.org/officeDocument/2006/relationships/slide" Target="slide9.xml"/><Relationship Id="rId11" Type="http://schemas.openxmlformats.org/officeDocument/2006/relationships/image" Target="../media/image9.jpeg"/><Relationship Id="rId5" Type="http://schemas.openxmlformats.org/officeDocument/2006/relationships/image" Target="../media/image6.jpeg"/><Relationship Id="rId15" Type="http://schemas.openxmlformats.org/officeDocument/2006/relationships/image" Target="../media/image11.jpeg"/><Relationship Id="rId10" Type="http://schemas.openxmlformats.org/officeDocument/2006/relationships/slide" Target="slide11.xml"/><Relationship Id="rId19" Type="http://schemas.openxmlformats.org/officeDocument/2006/relationships/image" Target="../media/image13.jpeg"/><Relationship Id="rId4" Type="http://schemas.openxmlformats.org/officeDocument/2006/relationships/slide" Target="slide8.xml"/><Relationship Id="rId9" Type="http://schemas.openxmlformats.org/officeDocument/2006/relationships/image" Target="../media/image8.jpeg"/><Relationship Id="rId14" Type="http://schemas.openxmlformats.org/officeDocument/2006/relationships/slide" Target="slide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10.jpeg"/><Relationship Id="rId18" Type="http://schemas.openxmlformats.org/officeDocument/2006/relationships/slide" Target="slide15.xml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7.png"/><Relationship Id="rId7" Type="http://schemas.openxmlformats.org/officeDocument/2006/relationships/image" Target="../media/image7.jpeg"/><Relationship Id="rId12" Type="http://schemas.openxmlformats.org/officeDocument/2006/relationships/slide" Target="slide12.xml"/><Relationship Id="rId17" Type="http://schemas.openxmlformats.org/officeDocument/2006/relationships/image" Target="../media/image12.jpeg"/><Relationship Id="rId2" Type="http://schemas.openxmlformats.org/officeDocument/2006/relationships/audio" Target="../media/media2.mp3"/><Relationship Id="rId16" Type="http://schemas.openxmlformats.org/officeDocument/2006/relationships/slide" Target="slide14.xml"/><Relationship Id="rId20" Type="http://schemas.openxmlformats.org/officeDocument/2006/relationships/image" Target="../media/image16.jpeg"/><Relationship Id="rId1" Type="http://schemas.microsoft.com/office/2007/relationships/media" Target="../media/media2.mp3"/><Relationship Id="rId6" Type="http://schemas.openxmlformats.org/officeDocument/2006/relationships/slide" Target="slide9.xml"/><Relationship Id="rId11" Type="http://schemas.openxmlformats.org/officeDocument/2006/relationships/image" Target="../media/image9.jpeg"/><Relationship Id="rId5" Type="http://schemas.openxmlformats.org/officeDocument/2006/relationships/image" Target="../media/image6.jpeg"/><Relationship Id="rId15" Type="http://schemas.openxmlformats.org/officeDocument/2006/relationships/image" Target="../media/image11.jpeg"/><Relationship Id="rId10" Type="http://schemas.openxmlformats.org/officeDocument/2006/relationships/slide" Target="slide11.xml"/><Relationship Id="rId19" Type="http://schemas.openxmlformats.org/officeDocument/2006/relationships/image" Target="../media/image13.jpeg"/><Relationship Id="rId4" Type="http://schemas.openxmlformats.org/officeDocument/2006/relationships/slide" Target="slide8.xml"/><Relationship Id="rId9" Type="http://schemas.openxmlformats.org/officeDocument/2006/relationships/image" Target="../media/image8.jpeg"/><Relationship Id="rId14" Type="http://schemas.openxmlformats.org/officeDocument/2006/relationships/slide" Target="slide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296520" y="548680"/>
            <a:ext cx="7500990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n w="19050">
                  <a:noFill/>
                  <a:prstDash val="solid"/>
                </a:ln>
                <a:solidFill>
                  <a:srgbClr val="8A0000"/>
                </a:solidFill>
                <a:latin typeface="Comic Sans MS" pitchFamily="66" charset="0"/>
              </a:rPr>
              <a:t> </a:t>
            </a:r>
          </a:p>
          <a:p>
            <a:pPr algn="ctr">
              <a:defRPr/>
            </a:pP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8A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</a:rPr>
              <a:t>К. И. Чуковский «Телефон», «Путаница»</a:t>
            </a:r>
          </a:p>
          <a:p>
            <a:pPr algn="ctr">
              <a:defRPr/>
            </a:pPr>
            <a:endParaRPr lang="ru-RU" sz="2800" b="1" dirty="0" smtClean="0">
              <a:ln w="19050">
                <a:solidFill>
                  <a:prstClr val="white"/>
                </a:solidFill>
                <a:prstDash val="solid"/>
              </a:ln>
              <a:solidFill>
                <a:srgbClr val="8A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4" action="ppaction://hlinksldjump"/>
          </p:cNvPr>
          <p:cNvSpPr/>
          <p:nvPr/>
        </p:nvSpPr>
        <p:spPr>
          <a:xfrm>
            <a:off x="1547664" y="548680"/>
            <a:ext cx="1008112" cy="1296144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rId6" action="ppaction://hlinksldjump"/>
          </p:cNvPr>
          <p:cNvSpPr/>
          <p:nvPr/>
        </p:nvSpPr>
        <p:spPr>
          <a:xfrm>
            <a:off x="2825139" y="548680"/>
            <a:ext cx="1008112" cy="1296144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8" action="ppaction://hlinksldjump"/>
          </p:cNvPr>
          <p:cNvSpPr/>
          <p:nvPr/>
        </p:nvSpPr>
        <p:spPr>
          <a:xfrm>
            <a:off x="1547664" y="2013248"/>
            <a:ext cx="1008112" cy="1296144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10" action="ppaction://hlinksldjump"/>
          </p:cNvPr>
          <p:cNvSpPr/>
          <p:nvPr/>
        </p:nvSpPr>
        <p:spPr>
          <a:xfrm>
            <a:off x="2825139" y="2013248"/>
            <a:ext cx="1008112" cy="1296144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12" action="ppaction://hlinksldjump"/>
          </p:cNvPr>
          <p:cNvSpPr/>
          <p:nvPr/>
        </p:nvSpPr>
        <p:spPr>
          <a:xfrm>
            <a:off x="1563040" y="3501008"/>
            <a:ext cx="1008112" cy="1296144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14" action="ppaction://hlinksldjump"/>
          </p:cNvPr>
          <p:cNvSpPr/>
          <p:nvPr/>
        </p:nvSpPr>
        <p:spPr>
          <a:xfrm>
            <a:off x="2840515" y="3501008"/>
            <a:ext cx="1008112" cy="1296144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16" action="ppaction://hlinksldjump"/>
          </p:cNvPr>
          <p:cNvSpPr/>
          <p:nvPr/>
        </p:nvSpPr>
        <p:spPr>
          <a:xfrm>
            <a:off x="1563040" y="4941168"/>
            <a:ext cx="1008112" cy="1296144"/>
          </a:xfrm>
          <a:prstGeom prst="rect">
            <a:avLst/>
          </a:prstGeom>
          <a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8" action="ppaction://hlinksldjump"/>
          </p:cNvPr>
          <p:cNvSpPr/>
          <p:nvPr/>
        </p:nvSpPr>
        <p:spPr>
          <a:xfrm>
            <a:off x="2840515" y="4941168"/>
            <a:ext cx="1008112" cy="1296144"/>
          </a:xfrm>
          <a:prstGeom prst="rect">
            <a:avLst/>
          </a:prstGeom>
          <a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11960" y="548680"/>
            <a:ext cx="4320480" cy="5688632"/>
          </a:xfrm>
          <a:prstGeom prst="rect">
            <a:avLst/>
          </a:prstGeom>
          <a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8452222" y="6179672"/>
            <a:ext cx="540000" cy="540000"/>
          </a:xfrm>
          <a:prstGeom prst="mathMultiply">
            <a:avLst/>
          </a:prstGeom>
          <a:solidFill>
            <a:srgbClr val="FFFF00"/>
          </a:solidFill>
          <a:ln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муха-цокотуха (mp3cut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468544" y="68739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70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2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4" action="ppaction://hlinksldjump"/>
          </p:cNvPr>
          <p:cNvSpPr/>
          <p:nvPr/>
        </p:nvSpPr>
        <p:spPr>
          <a:xfrm>
            <a:off x="1547664" y="548680"/>
            <a:ext cx="1008112" cy="1296144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rId6" action="ppaction://hlinksldjump"/>
          </p:cNvPr>
          <p:cNvSpPr/>
          <p:nvPr/>
        </p:nvSpPr>
        <p:spPr>
          <a:xfrm>
            <a:off x="2825139" y="548680"/>
            <a:ext cx="1008112" cy="1296144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8" action="ppaction://hlinksldjump"/>
          </p:cNvPr>
          <p:cNvSpPr/>
          <p:nvPr/>
        </p:nvSpPr>
        <p:spPr>
          <a:xfrm>
            <a:off x="1547664" y="2013248"/>
            <a:ext cx="1008112" cy="1296144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10" action="ppaction://hlinksldjump"/>
          </p:cNvPr>
          <p:cNvSpPr/>
          <p:nvPr/>
        </p:nvSpPr>
        <p:spPr>
          <a:xfrm>
            <a:off x="2825139" y="2013248"/>
            <a:ext cx="1008112" cy="1296144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12" action="ppaction://hlinksldjump"/>
          </p:cNvPr>
          <p:cNvSpPr/>
          <p:nvPr/>
        </p:nvSpPr>
        <p:spPr>
          <a:xfrm>
            <a:off x="1563040" y="3501008"/>
            <a:ext cx="1008112" cy="1296144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14" action="ppaction://hlinksldjump"/>
          </p:cNvPr>
          <p:cNvSpPr/>
          <p:nvPr/>
        </p:nvSpPr>
        <p:spPr>
          <a:xfrm>
            <a:off x="2840515" y="3501008"/>
            <a:ext cx="1008112" cy="1296144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16" action="ppaction://hlinksldjump"/>
          </p:cNvPr>
          <p:cNvSpPr/>
          <p:nvPr/>
        </p:nvSpPr>
        <p:spPr>
          <a:xfrm>
            <a:off x="1563040" y="4941168"/>
            <a:ext cx="1008112" cy="1296144"/>
          </a:xfrm>
          <a:prstGeom prst="rect">
            <a:avLst/>
          </a:prstGeom>
          <a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8" action="ppaction://hlinksldjump"/>
          </p:cNvPr>
          <p:cNvSpPr/>
          <p:nvPr/>
        </p:nvSpPr>
        <p:spPr>
          <a:xfrm>
            <a:off x="2840515" y="4941168"/>
            <a:ext cx="1008112" cy="1296144"/>
          </a:xfrm>
          <a:prstGeom prst="rect">
            <a:avLst/>
          </a:prstGeom>
          <a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11960" y="548680"/>
            <a:ext cx="4320480" cy="5688632"/>
          </a:xfrm>
          <a:prstGeom prst="rect">
            <a:avLst/>
          </a:prstGeom>
          <a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8452222" y="6179672"/>
            <a:ext cx="540000" cy="540000"/>
          </a:xfrm>
          <a:prstGeom prst="mathMultiply">
            <a:avLst/>
          </a:prstGeom>
          <a:solidFill>
            <a:srgbClr val="FFFF00"/>
          </a:solidFill>
          <a:ln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айболит (mp3cut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540552" y="685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7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4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4" action="ppaction://hlinksldjump"/>
          </p:cNvPr>
          <p:cNvSpPr/>
          <p:nvPr/>
        </p:nvSpPr>
        <p:spPr>
          <a:xfrm>
            <a:off x="1547664" y="548680"/>
            <a:ext cx="1008112" cy="1296144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rId6" action="ppaction://hlinksldjump"/>
          </p:cNvPr>
          <p:cNvSpPr/>
          <p:nvPr/>
        </p:nvSpPr>
        <p:spPr>
          <a:xfrm>
            <a:off x="2825139" y="548680"/>
            <a:ext cx="1008112" cy="1296144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8" action="ppaction://hlinksldjump"/>
          </p:cNvPr>
          <p:cNvSpPr/>
          <p:nvPr/>
        </p:nvSpPr>
        <p:spPr>
          <a:xfrm>
            <a:off x="1547664" y="2013248"/>
            <a:ext cx="1008112" cy="1296144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10" action="ppaction://hlinksldjump"/>
          </p:cNvPr>
          <p:cNvSpPr/>
          <p:nvPr/>
        </p:nvSpPr>
        <p:spPr>
          <a:xfrm>
            <a:off x="2825139" y="2013248"/>
            <a:ext cx="1008112" cy="1296144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12" action="ppaction://hlinksldjump"/>
          </p:cNvPr>
          <p:cNvSpPr/>
          <p:nvPr/>
        </p:nvSpPr>
        <p:spPr>
          <a:xfrm>
            <a:off x="1563040" y="3501008"/>
            <a:ext cx="1008112" cy="1296144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14" action="ppaction://hlinksldjump"/>
          </p:cNvPr>
          <p:cNvSpPr/>
          <p:nvPr/>
        </p:nvSpPr>
        <p:spPr>
          <a:xfrm>
            <a:off x="2840515" y="3501008"/>
            <a:ext cx="1008112" cy="1296144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16" action="ppaction://hlinksldjump"/>
          </p:cNvPr>
          <p:cNvSpPr/>
          <p:nvPr/>
        </p:nvSpPr>
        <p:spPr>
          <a:xfrm>
            <a:off x="1563040" y="4941168"/>
            <a:ext cx="1008112" cy="1296144"/>
          </a:xfrm>
          <a:prstGeom prst="rect">
            <a:avLst/>
          </a:prstGeom>
          <a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8" action="ppaction://hlinksldjump"/>
          </p:cNvPr>
          <p:cNvSpPr/>
          <p:nvPr/>
        </p:nvSpPr>
        <p:spPr>
          <a:xfrm>
            <a:off x="2840515" y="4941168"/>
            <a:ext cx="1008112" cy="1296144"/>
          </a:xfrm>
          <a:prstGeom prst="rect">
            <a:avLst/>
          </a:prstGeom>
          <a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11960" y="548680"/>
            <a:ext cx="4320480" cy="5688632"/>
          </a:xfrm>
          <a:prstGeom prst="rect">
            <a:avLst/>
          </a:prstGeom>
          <a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8452222" y="6179672"/>
            <a:ext cx="540000" cy="540000"/>
          </a:xfrm>
          <a:prstGeom prst="mathMultiply">
            <a:avLst/>
          </a:prstGeom>
          <a:solidFill>
            <a:srgbClr val="FFFF00"/>
          </a:solidFill>
          <a:ln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тараканище (mp3cut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612560" y="685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90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5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4" action="ppaction://hlinksldjump"/>
          </p:cNvPr>
          <p:cNvSpPr/>
          <p:nvPr/>
        </p:nvSpPr>
        <p:spPr>
          <a:xfrm>
            <a:off x="1547664" y="548680"/>
            <a:ext cx="1008112" cy="1296144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rId6" action="ppaction://hlinksldjump"/>
          </p:cNvPr>
          <p:cNvSpPr/>
          <p:nvPr/>
        </p:nvSpPr>
        <p:spPr>
          <a:xfrm>
            <a:off x="2825139" y="548680"/>
            <a:ext cx="1008112" cy="1296144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8" action="ppaction://hlinksldjump"/>
          </p:cNvPr>
          <p:cNvSpPr/>
          <p:nvPr/>
        </p:nvSpPr>
        <p:spPr>
          <a:xfrm>
            <a:off x="1547664" y="2013248"/>
            <a:ext cx="1008112" cy="1296144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10" action="ppaction://hlinksldjump"/>
          </p:cNvPr>
          <p:cNvSpPr/>
          <p:nvPr/>
        </p:nvSpPr>
        <p:spPr>
          <a:xfrm>
            <a:off x="2825139" y="2013248"/>
            <a:ext cx="1008112" cy="1296144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12" action="ppaction://hlinksldjump"/>
          </p:cNvPr>
          <p:cNvSpPr/>
          <p:nvPr/>
        </p:nvSpPr>
        <p:spPr>
          <a:xfrm>
            <a:off x="1563040" y="3501008"/>
            <a:ext cx="1008112" cy="1296144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14" action="ppaction://hlinksldjump"/>
          </p:cNvPr>
          <p:cNvSpPr/>
          <p:nvPr/>
        </p:nvSpPr>
        <p:spPr>
          <a:xfrm>
            <a:off x="2840515" y="3501008"/>
            <a:ext cx="1008112" cy="1296144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16" action="ppaction://hlinksldjump"/>
          </p:cNvPr>
          <p:cNvSpPr/>
          <p:nvPr/>
        </p:nvSpPr>
        <p:spPr>
          <a:xfrm>
            <a:off x="1563040" y="4941168"/>
            <a:ext cx="1008112" cy="1296144"/>
          </a:xfrm>
          <a:prstGeom prst="rect">
            <a:avLst/>
          </a:prstGeom>
          <a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8" action="ppaction://hlinksldjump"/>
          </p:cNvPr>
          <p:cNvSpPr/>
          <p:nvPr/>
        </p:nvSpPr>
        <p:spPr>
          <a:xfrm>
            <a:off x="2840515" y="4941168"/>
            <a:ext cx="1008112" cy="1296144"/>
          </a:xfrm>
          <a:prstGeom prst="rect">
            <a:avLst/>
          </a:prstGeom>
          <a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11960" y="548680"/>
            <a:ext cx="4320480" cy="5688632"/>
          </a:xfrm>
          <a:prstGeom prst="rect">
            <a:avLst/>
          </a:prstGeom>
          <a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8452222" y="6179672"/>
            <a:ext cx="540000" cy="540000"/>
          </a:xfrm>
          <a:prstGeom prst="mathMultiply">
            <a:avLst/>
          </a:prstGeom>
          <a:solidFill>
            <a:srgbClr val="FFFF00"/>
          </a:solidFill>
          <a:ln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федорино горе (mp3cut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324528" y="69573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51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4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4" action="ppaction://hlinksldjump"/>
          </p:cNvPr>
          <p:cNvSpPr/>
          <p:nvPr/>
        </p:nvSpPr>
        <p:spPr>
          <a:xfrm>
            <a:off x="1547664" y="548680"/>
            <a:ext cx="1008112" cy="1296144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rId6" action="ppaction://hlinksldjump"/>
          </p:cNvPr>
          <p:cNvSpPr/>
          <p:nvPr/>
        </p:nvSpPr>
        <p:spPr>
          <a:xfrm>
            <a:off x="2825139" y="548680"/>
            <a:ext cx="1008112" cy="1296144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8" action="ppaction://hlinksldjump"/>
          </p:cNvPr>
          <p:cNvSpPr/>
          <p:nvPr/>
        </p:nvSpPr>
        <p:spPr>
          <a:xfrm>
            <a:off x="1547664" y="2013248"/>
            <a:ext cx="1008112" cy="1296144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10" action="ppaction://hlinksldjump"/>
          </p:cNvPr>
          <p:cNvSpPr/>
          <p:nvPr/>
        </p:nvSpPr>
        <p:spPr>
          <a:xfrm>
            <a:off x="2825139" y="2013248"/>
            <a:ext cx="1008112" cy="1296144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12" action="ppaction://hlinksldjump"/>
          </p:cNvPr>
          <p:cNvSpPr/>
          <p:nvPr/>
        </p:nvSpPr>
        <p:spPr>
          <a:xfrm>
            <a:off x="1563040" y="3501008"/>
            <a:ext cx="1008112" cy="1296144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14" action="ppaction://hlinksldjump"/>
          </p:cNvPr>
          <p:cNvSpPr/>
          <p:nvPr/>
        </p:nvSpPr>
        <p:spPr>
          <a:xfrm>
            <a:off x="2840515" y="3501008"/>
            <a:ext cx="1008112" cy="1296144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16" action="ppaction://hlinksldjump"/>
          </p:cNvPr>
          <p:cNvSpPr/>
          <p:nvPr/>
        </p:nvSpPr>
        <p:spPr>
          <a:xfrm>
            <a:off x="1563040" y="4941168"/>
            <a:ext cx="1008112" cy="1296144"/>
          </a:xfrm>
          <a:prstGeom prst="rect">
            <a:avLst/>
          </a:prstGeom>
          <a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8" action="ppaction://hlinksldjump"/>
          </p:cNvPr>
          <p:cNvSpPr/>
          <p:nvPr/>
        </p:nvSpPr>
        <p:spPr>
          <a:xfrm>
            <a:off x="2840515" y="4941168"/>
            <a:ext cx="1008112" cy="1296144"/>
          </a:xfrm>
          <a:prstGeom prst="rect">
            <a:avLst/>
          </a:prstGeom>
          <a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11960" y="548680"/>
            <a:ext cx="4320480" cy="5688632"/>
          </a:xfrm>
          <a:prstGeom prst="rect">
            <a:avLst/>
          </a:prstGeom>
          <a:blipFill>
            <a:blip r:embed="rId20"/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8452222" y="6179672"/>
            <a:ext cx="540000" cy="540000"/>
          </a:xfrm>
          <a:prstGeom prst="mathMultiply">
            <a:avLst/>
          </a:prstGeom>
          <a:solidFill>
            <a:srgbClr val="FFFF00"/>
          </a:solidFill>
          <a:ln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мойдодыр (mp3cut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324528" y="685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41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9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4" action="ppaction://hlinksldjump"/>
          </p:cNvPr>
          <p:cNvSpPr/>
          <p:nvPr/>
        </p:nvSpPr>
        <p:spPr>
          <a:xfrm>
            <a:off x="1547664" y="548680"/>
            <a:ext cx="1008112" cy="1296144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rId6" action="ppaction://hlinksldjump"/>
          </p:cNvPr>
          <p:cNvSpPr/>
          <p:nvPr/>
        </p:nvSpPr>
        <p:spPr>
          <a:xfrm>
            <a:off x="2825139" y="548680"/>
            <a:ext cx="1008112" cy="1296144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8" action="ppaction://hlinksldjump"/>
          </p:cNvPr>
          <p:cNvSpPr/>
          <p:nvPr/>
        </p:nvSpPr>
        <p:spPr>
          <a:xfrm>
            <a:off x="1547664" y="2013248"/>
            <a:ext cx="1008112" cy="1296144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10" action="ppaction://hlinksldjump"/>
          </p:cNvPr>
          <p:cNvSpPr/>
          <p:nvPr/>
        </p:nvSpPr>
        <p:spPr>
          <a:xfrm>
            <a:off x="2825139" y="2013248"/>
            <a:ext cx="1008112" cy="1296144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12" action="ppaction://hlinksldjump"/>
          </p:cNvPr>
          <p:cNvSpPr/>
          <p:nvPr/>
        </p:nvSpPr>
        <p:spPr>
          <a:xfrm>
            <a:off x="1563040" y="3501008"/>
            <a:ext cx="1008112" cy="1296144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14" action="ppaction://hlinksldjump"/>
          </p:cNvPr>
          <p:cNvSpPr/>
          <p:nvPr/>
        </p:nvSpPr>
        <p:spPr>
          <a:xfrm>
            <a:off x="2840515" y="3501008"/>
            <a:ext cx="1008112" cy="1296144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16" action="ppaction://hlinksldjump"/>
          </p:cNvPr>
          <p:cNvSpPr/>
          <p:nvPr/>
        </p:nvSpPr>
        <p:spPr>
          <a:xfrm>
            <a:off x="1563040" y="4941168"/>
            <a:ext cx="1008112" cy="1296144"/>
          </a:xfrm>
          <a:prstGeom prst="rect">
            <a:avLst/>
          </a:prstGeom>
          <a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8" action="ppaction://hlinksldjump"/>
          </p:cNvPr>
          <p:cNvSpPr/>
          <p:nvPr/>
        </p:nvSpPr>
        <p:spPr>
          <a:xfrm>
            <a:off x="2840515" y="4941168"/>
            <a:ext cx="1008112" cy="1296144"/>
          </a:xfrm>
          <a:prstGeom prst="rect">
            <a:avLst/>
          </a:prstGeom>
          <a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11960" y="548680"/>
            <a:ext cx="4320480" cy="5688632"/>
          </a:xfrm>
          <a:prstGeom prst="rect">
            <a:avLst/>
          </a:prstGeom>
          <a:blipFill>
            <a:blip r:embed="rId20"/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8452222" y="6179672"/>
            <a:ext cx="540000" cy="540000"/>
          </a:xfrm>
          <a:prstGeom prst="mathMultiply">
            <a:avLst/>
          </a:prstGeom>
          <a:solidFill>
            <a:srgbClr val="FFFF00"/>
          </a:solidFill>
          <a:ln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крокодил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396536" y="6880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2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5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737301" y="314726"/>
            <a:ext cx="4893534" cy="5723185"/>
          </a:xfrm>
          <a:prstGeom prst="rect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0" y="5517232"/>
            <a:ext cx="6984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8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Корней Иванович Чуковский</a:t>
            </a:r>
          </a:p>
          <a:p>
            <a:pPr algn="ctr"/>
            <a:r>
              <a:rPr lang="ru-RU" sz="3200" b="1" dirty="0">
                <a:ln>
                  <a:solidFill>
                    <a:schemeClr val="bg1"/>
                  </a:solidFill>
                </a:ln>
                <a:solidFill>
                  <a:srgbClr val="8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1882-1969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431596" y="314727"/>
            <a:ext cx="2293402" cy="2682226"/>
          </a:xfrm>
          <a:prstGeom prst="rect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03648" y="542490"/>
            <a:ext cx="5328592" cy="2226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>
                <a:solidFill>
                  <a:srgbClr val="8A0000"/>
                </a:solidFill>
                <a:latin typeface="Comic Sans MS" pitchFamily="66" charset="0"/>
              </a:rPr>
              <a:t>Корней Чуковский – </a:t>
            </a:r>
            <a:endParaRPr lang="ru-RU" sz="3200" b="1" dirty="0" smtClean="0">
              <a:solidFill>
                <a:srgbClr val="8A0000"/>
              </a:solidFill>
              <a:latin typeface="Comic Sans MS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8A0000"/>
                </a:solidFill>
                <a:latin typeface="Comic Sans MS" pitchFamily="66" charset="0"/>
              </a:rPr>
              <a:t>это </a:t>
            </a:r>
            <a:r>
              <a:rPr lang="ru-RU" sz="3200" b="1" dirty="0">
                <a:solidFill>
                  <a:srgbClr val="8A0000"/>
                </a:solidFill>
                <a:latin typeface="Comic Sans MS" pitchFamily="66" charset="0"/>
              </a:rPr>
              <a:t>литературный псевдоним писателя.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03648" y="3429000"/>
            <a:ext cx="7416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>
                <a:solidFill>
                  <a:srgbClr val="8A0000"/>
                </a:solidFill>
                <a:latin typeface="Comic Sans MS" pitchFamily="66" charset="0"/>
              </a:rPr>
              <a:t>Настоящее его </a:t>
            </a:r>
            <a:r>
              <a:rPr lang="ru-RU" sz="3200" b="1" dirty="0" smtClean="0">
                <a:solidFill>
                  <a:srgbClr val="8A0000"/>
                </a:solidFill>
                <a:latin typeface="Comic Sans MS" pitchFamily="66" charset="0"/>
              </a:rPr>
              <a:t>имя</a:t>
            </a:r>
          </a:p>
          <a:p>
            <a:pPr algn="ctr">
              <a:lnSpc>
                <a:spcPct val="150000"/>
              </a:lnSpc>
            </a:pPr>
            <a:r>
              <a:rPr lang="ru-RU" sz="3200" b="1" dirty="0">
                <a:solidFill>
                  <a:srgbClr val="8A0000"/>
                </a:solidFill>
                <a:latin typeface="Comic Sans MS" pitchFamily="66" charset="0"/>
              </a:rPr>
              <a:t>Николай Васильевич </a:t>
            </a:r>
            <a:r>
              <a:rPr lang="ru-RU" sz="3200" b="1" dirty="0" smtClean="0">
                <a:solidFill>
                  <a:srgbClr val="8A0000"/>
                </a:solidFill>
                <a:latin typeface="Comic Sans MS" pitchFamily="66" charset="0"/>
              </a:rPr>
              <a:t>Корнейчуков.</a:t>
            </a:r>
            <a:endParaRPr lang="ru-RU" sz="3200" b="1" dirty="0">
              <a:solidFill>
                <a:srgbClr val="8A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44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62754" y="548680"/>
            <a:ext cx="5472608" cy="3898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8A0000"/>
                </a:solidFill>
                <a:latin typeface="Comic Sans MS" pitchFamily="66" charset="0"/>
              </a:rPr>
              <a:t>Жил да был крокодил.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8A0000"/>
                </a:solidFill>
                <a:latin typeface="Comic Sans MS" pitchFamily="66" charset="0"/>
              </a:rPr>
              <a:t>Он по улицам ходил. Папиросы курил,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8A0000"/>
                </a:solidFill>
                <a:latin typeface="Comic Sans MS" pitchFamily="66" charset="0"/>
              </a:rPr>
              <a:t>По-турецки говорил –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8A0000"/>
                </a:solidFill>
                <a:latin typeface="Comic Sans MS" pitchFamily="66" charset="0"/>
              </a:rPr>
              <a:t>Крокодил, Крокодил</a:t>
            </a:r>
          </a:p>
          <a:p>
            <a:pPr>
              <a:lnSpc>
                <a:spcPct val="150000"/>
              </a:lnSpc>
            </a:pPr>
            <a:r>
              <a:rPr lang="ru-RU" sz="2800" b="1" dirty="0" err="1" smtClean="0">
                <a:solidFill>
                  <a:srgbClr val="8A0000"/>
                </a:solidFill>
                <a:latin typeface="Comic Sans MS" pitchFamily="66" charset="0"/>
              </a:rPr>
              <a:t>Крокодилович</a:t>
            </a:r>
            <a:r>
              <a:rPr lang="ru-RU" sz="2800" b="1" dirty="0" smtClean="0">
                <a:solidFill>
                  <a:srgbClr val="8A0000"/>
                </a:solidFill>
                <a:latin typeface="Comic Sans MS" pitchFamily="66" charset="0"/>
              </a:rPr>
              <a:t>!</a:t>
            </a:r>
            <a:endParaRPr lang="ru-RU" sz="2800" b="1" dirty="0">
              <a:solidFill>
                <a:srgbClr val="8A0000"/>
              </a:solidFill>
              <a:latin typeface="Comic Sans MS" pitchFamily="66" charset="0"/>
            </a:endParaRPr>
          </a:p>
        </p:txBody>
      </p:sp>
      <p:pic>
        <p:nvPicPr>
          <p:cNvPr id="1026" name="Picture 2" descr="http://rulibs.com/ru_zar/child_verse/chukovskiy/9/i_090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3537300"/>
            <a:ext cx="3951362" cy="305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48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737301" y="314726"/>
            <a:ext cx="4893534" cy="5723185"/>
          </a:xfrm>
          <a:prstGeom prst="rect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0" y="5517232"/>
            <a:ext cx="6984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8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Корней Иванович Чуковский</a:t>
            </a:r>
          </a:p>
          <a:p>
            <a:pPr algn="ctr"/>
            <a:r>
              <a:rPr lang="ru-RU" sz="3200" b="1" dirty="0">
                <a:ln>
                  <a:solidFill>
                    <a:schemeClr val="bg1"/>
                  </a:solidFill>
                </a:ln>
                <a:solidFill>
                  <a:srgbClr val="8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1882-1969</a:t>
            </a:r>
          </a:p>
        </p:txBody>
      </p:sp>
    </p:spTree>
    <p:extLst>
      <p:ext uri="{BB962C8B-B14F-4D97-AF65-F5344CB8AC3E}">
        <p14:creationId xmlns:p14="http://schemas.microsoft.com/office/powerpoint/2010/main" val="145659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62754" y="548680"/>
            <a:ext cx="5472608" cy="1313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8A0000"/>
                </a:solidFill>
                <a:latin typeface="Comic Sans MS" pitchFamily="66" charset="0"/>
              </a:rPr>
              <a:t>Надо, надо умываться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8A0000"/>
                </a:solidFill>
                <a:latin typeface="Comic Sans MS" pitchFamily="66" charset="0"/>
              </a:rPr>
              <a:t>По утрам и вечерам…</a:t>
            </a:r>
          </a:p>
        </p:txBody>
      </p:sp>
      <p:pic>
        <p:nvPicPr>
          <p:cNvPr id="2050" name="Picture 2" descr="http://deti-i-mama.ru/wp-content/uploads/2016/04/moidodyr-i-griaznulia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550774" y="1988840"/>
            <a:ext cx="5242736" cy="464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59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2" action="ppaction://hlinksldjump"/>
          </p:cNvPr>
          <p:cNvSpPr/>
          <p:nvPr/>
        </p:nvSpPr>
        <p:spPr>
          <a:xfrm>
            <a:off x="1547664" y="548680"/>
            <a:ext cx="1008112" cy="1296144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rId4" action="ppaction://hlinksldjump"/>
          </p:cNvPr>
          <p:cNvSpPr/>
          <p:nvPr/>
        </p:nvSpPr>
        <p:spPr>
          <a:xfrm>
            <a:off x="2825139" y="548680"/>
            <a:ext cx="1008112" cy="1296144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6" action="ppaction://hlinksldjump"/>
          </p:cNvPr>
          <p:cNvSpPr/>
          <p:nvPr/>
        </p:nvSpPr>
        <p:spPr>
          <a:xfrm>
            <a:off x="1547664" y="2013248"/>
            <a:ext cx="1008112" cy="1296144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8" action="ppaction://hlinksldjump"/>
          </p:cNvPr>
          <p:cNvSpPr/>
          <p:nvPr/>
        </p:nvSpPr>
        <p:spPr>
          <a:xfrm>
            <a:off x="2825139" y="2013248"/>
            <a:ext cx="1008112" cy="1296144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10" action="ppaction://hlinksldjump"/>
          </p:cNvPr>
          <p:cNvSpPr/>
          <p:nvPr/>
        </p:nvSpPr>
        <p:spPr>
          <a:xfrm>
            <a:off x="1563040" y="3501008"/>
            <a:ext cx="1008112" cy="1296144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12" action="ppaction://hlinksldjump"/>
          </p:cNvPr>
          <p:cNvSpPr/>
          <p:nvPr/>
        </p:nvSpPr>
        <p:spPr>
          <a:xfrm>
            <a:off x="2840515" y="3501008"/>
            <a:ext cx="1008112" cy="1296144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14" action="ppaction://hlinksldjump"/>
          </p:cNvPr>
          <p:cNvSpPr/>
          <p:nvPr/>
        </p:nvSpPr>
        <p:spPr>
          <a:xfrm>
            <a:off x="1563040" y="4941168"/>
            <a:ext cx="1008112" cy="1296144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6" action="ppaction://hlinksldjump"/>
          </p:cNvPr>
          <p:cNvSpPr/>
          <p:nvPr/>
        </p:nvSpPr>
        <p:spPr>
          <a:xfrm>
            <a:off x="2840515" y="4941168"/>
            <a:ext cx="1008112" cy="1296144"/>
          </a:xfrm>
          <a:prstGeom prst="rect">
            <a:avLst/>
          </a:prstGeom>
          <a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11960" y="548680"/>
            <a:ext cx="4320480" cy="5688632"/>
          </a:xfrm>
          <a:prstGeom prst="rect">
            <a:avLst/>
          </a:prstGeom>
          <a:solidFill>
            <a:schemeClr val="bg1"/>
          </a:solid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Вспомним произведения</a:t>
            </a:r>
          </a:p>
          <a:p>
            <a:pPr algn="ctr"/>
            <a:r>
              <a:rPr lang="ru-RU" dirty="0"/>
              <a:t> К. И. Чуковского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10911" y="1965912"/>
            <a:ext cx="39065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kern="10" dirty="0">
                <a:solidFill>
                  <a:srgbClr val="8A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Comic Sans MS" pitchFamily="66" charset="0"/>
                <a:cs typeface="Times New Roman"/>
              </a:rPr>
              <a:t>Вспомним </a:t>
            </a:r>
            <a:endParaRPr lang="ru-RU" sz="3200" b="1" kern="10" dirty="0" smtClean="0">
              <a:solidFill>
                <a:srgbClr val="8A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Comic Sans MS" pitchFamily="66" charset="0"/>
              <a:cs typeface="Times New Roman"/>
            </a:endParaRPr>
          </a:p>
          <a:p>
            <a:pPr algn="ctr">
              <a:lnSpc>
                <a:spcPct val="150000"/>
              </a:lnSpc>
            </a:pPr>
            <a:r>
              <a:rPr lang="ru-RU" sz="3200" b="1" kern="10" dirty="0" smtClean="0">
                <a:solidFill>
                  <a:srgbClr val="8A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Comic Sans MS" pitchFamily="66" charset="0"/>
                <a:cs typeface="Times New Roman"/>
              </a:rPr>
              <a:t>произведения</a:t>
            </a:r>
            <a:endParaRPr lang="ru-RU" sz="3200" b="1" kern="10" dirty="0">
              <a:solidFill>
                <a:srgbClr val="8A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Comic Sans MS" pitchFamily="66" charset="0"/>
              <a:cs typeface="Times New Roman"/>
            </a:endParaRPr>
          </a:p>
          <a:p>
            <a:pPr algn="ctr">
              <a:lnSpc>
                <a:spcPct val="150000"/>
              </a:lnSpc>
            </a:pPr>
            <a:r>
              <a:rPr lang="ru-RU" sz="3200" b="1" kern="10" dirty="0">
                <a:solidFill>
                  <a:srgbClr val="8A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Comic Sans MS" pitchFamily="66" charset="0"/>
                <a:cs typeface="Times New Roman"/>
              </a:rPr>
              <a:t> К. И. Чуковского</a:t>
            </a:r>
          </a:p>
        </p:txBody>
      </p:sp>
      <p:sp>
        <p:nvSpPr>
          <p:cNvPr id="13" name="Умножение 12">
            <a:hlinkClick r:id="" action="ppaction://hlinkshowjump?jump=endshow"/>
          </p:cNvPr>
          <p:cNvSpPr/>
          <p:nvPr/>
        </p:nvSpPr>
        <p:spPr>
          <a:xfrm>
            <a:off x="8452222" y="6179672"/>
            <a:ext cx="540000" cy="540000"/>
          </a:xfrm>
          <a:prstGeom prst="mathMultiply">
            <a:avLst/>
          </a:prstGeom>
          <a:solidFill>
            <a:srgbClr val="FFFF00"/>
          </a:solidFill>
          <a:ln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0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4" action="ppaction://hlinksldjump"/>
          </p:cNvPr>
          <p:cNvSpPr/>
          <p:nvPr/>
        </p:nvSpPr>
        <p:spPr>
          <a:xfrm>
            <a:off x="1547664" y="548680"/>
            <a:ext cx="1008112" cy="1296144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rId6" action="ppaction://hlinksldjump"/>
          </p:cNvPr>
          <p:cNvSpPr/>
          <p:nvPr/>
        </p:nvSpPr>
        <p:spPr>
          <a:xfrm>
            <a:off x="2825139" y="548680"/>
            <a:ext cx="1008112" cy="1296144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8" action="ppaction://hlinksldjump"/>
          </p:cNvPr>
          <p:cNvSpPr/>
          <p:nvPr/>
        </p:nvSpPr>
        <p:spPr>
          <a:xfrm>
            <a:off x="1547664" y="2013248"/>
            <a:ext cx="1008112" cy="1296144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10" action="ppaction://hlinksldjump"/>
          </p:cNvPr>
          <p:cNvSpPr/>
          <p:nvPr/>
        </p:nvSpPr>
        <p:spPr>
          <a:xfrm>
            <a:off x="2825139" y="2013248"/>
            <a:ext cx="1008112" cy="1296144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12" action="ppaction://hlinksldjump"/>
          </p:cNvPr>
          <p:cNvSpPr/>
          <p:nvPr/>
        </p:nvSpPr>
        <p:spPr>
          <a:xfrm>
            <a:off x="1563040" y="3501008"/>
            <a:ext cx="1008112" cy="1296144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14" action="ppaction://hlinksldjump"/>
          </p:cNvPr>
          <p:cNvSpPr/>
          <p:nvPr/>
        </p:nvSpPr>
        <p:spPr>
          <a:xfrm>
            <a:off x="2840515" y="3501008"/>
            <a:ext cx="1008112" cy="1296144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16" action="ppaction://hlinksldjump"/>
          </p:cNvPr>
          <p:cNvSpPr/>
          <p:nvPr/>
        </p:nvSpPr>
        <p:spPr>
          <a:xfrm>
            <a:off x="1563040" y="4941168"/>
            <a:ext cx="1008112" cy="1296144"/>
          </a:xfrm>
          <a:prstGeom prst="rect">
            <a:avLst/>
          </a:prstGeom>
          <a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8" action="ppaction://hlinksldjump"/>
          </p:cNvPr>
          <p:cNvSpPr/>
          <p:nvPr/>
        </p:nvSpPr>
        <p:spPr>
          <a:xfrm>
            <a:off x="2840515" y="4941168"/>
            <a:ext cx="1008112" cy="1296144"/>
          </a:xfrm>
          <a:prstGeom prst="rect">
            <a:avLst/>
          </a:prstGeom>
          <a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11960" y="548680"/>
            <a:ext cx="4320480" cy="5688632"/>
          </a:xfrm>
          <a:prstGeom prst="rect">
            <a:avLst/>
          </a:prstGeom>
          <a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Умножение 11">
            <a:hlinkClick r:id="" action="ppaction://hlinkshowjump?jump=endshow"/>
          </p:cNvPr>
          <p:cNvSpPr/>
          <p:nvPr/>
        </p:nvSpPr>
        <p:spPr>
          <a:xfrm>
            <a:off x="8452222" y="6179672"/>
            <a:ext cx="540000" cy="540000"/>
          </a:xfrm>
          <a:prstGeom prst="mathMultiply">
            <a:avLst/>
          </a:prstGeom>
          <a:solidFill>
            <a:srgbClr val="FFFF00"/>
          </a:solidFill>
          <a:ln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барамалей (mp3cut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468544" y="68739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67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4" action="ppaction://hlinksldjump"/>
          </p:cNvPr>
          <p:cNvSpPr/>
          <p:nvPr/>
        </p:nvSpPr>
        <p:spPr>
          <a:xfrm>
            <a:off x="1547664" y="548680"/>
            <a:ext cx="1008112" cy="1296144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rId6" action="ppaction://hlinksldjump"/>
          </p:cNvPr>
          <p:cNvSpPr/>
          <p:nvPr/>
        </p:nvSpPr>
        <p:spPr>
          <a:xfrm>
            <a:off x="2825139" y="548680"/>
            <a:ext cx="1008112" cy="1296144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8" action="ppaction://hlinksldjump"/>
          </p:cNvPr>
          <p:cNvSpPr/>
          <p:nvPr/>
        </p:nvSpPr>
        <p:spPr>
          <a:xfrm>
            <a:off x="1547664" y="2013248"/>
            <a:ext cx="1008112" cy="1296144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10" action="ppaction://hlinksldjump"/>
          </p:cNvPr>
          <p:cNvSpPr/>
          <p:nvPr/>
        </p:nvSpPr>
        <p:spPr>
          <a:xfrm>
            <a:off x="2825139" y="2013248"/>
            <a:ext cx="1008112" cy="1296144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12" action="ppaction://hlinksldjump"/>
          </p:cNvPr>
          <p:cNvSpPr/>
          <p:nvPr/>
        </p:nvSpPr>
        <p:spPr>
          <a:xfrm>
            <a:off x="1563040" y="3501008"/>
            <a:ext cx="1008112" cy="1296144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14" action="ppaction://hlinksldjump"/>
          </p:cNvPr>
          <p:cNvSpPr/>
          <p:nvPr/>
        </p:nvSpPr>
        <p:spPr>
          <a:xfrm>
            <a:off x="2840515" y="3501008"/>
            <a:ext cx="1008112" cy="1296144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16" action="ppaction://hlinksldjump"/>
          </p:cNvPr>
          <p:cNvSpPr/>
          <p:nvPr/>
        </p:nvSpPr>
        <p:spPr>
          <a:xfrm>
            <a:off x="1563040" y="4941168"/>
            <a:ext cx="1008112" cy="1296144"/>
          </a:xfrm>
          <a:prstGeom prst="rect">
            <a:avLst/>
          </a:prstGeom>
          <a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8" action="ppaction://hlinksldjump"/>
          </p:cNvPr>
          <p:cNvSpPr/>
          <p:nvPr/>
        </p:nvSpPr>
        <p:spPr>
          <a:xfrm>
            <a:off x="2840515" y="4941168"/>
            <a:ext cx="1008112" cy="1296144"/>
          </a:xfrm>
          <a:prstGeom prst="rect">
            <a:avLst/>
          </a:prstGeom>
          <a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11960" y="548680"/>
            <a:ext cx="4320480" cy="5688632"/>
          </a:xfrm>
          <a:prstGeom prst="rect">
            <a:avLst/>
          </a:prstGeom>
          <a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8452222" y="6179672"/>
            <a:ext cx="540000" cy="540000"/>
          </a:xfrm>
          <a:prstGeom prst="mathMultiply">
            <a:avLst/>
          </a:prstGeom>
          <a:solidFill>
            <a:srgbClr val="FFFF00"/>
          </a:solidFill>
          <a:ln>
            <a:solidFill>
              <a:srgbClr val="8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телефон (mp3cut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468544" y="685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9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6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74806"/>
      </a:hlink>
      <a:folHlink>
        <a:srgbClr val="97480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81</Words>
  <Application>Microsoft Office PowerPoint</Application>
  <PresentationFormat>Экран (4:3)</PresentationFormat>
  <Paragraphs>22</Paragraphs>
  <Slides>15</Slides>
  <Notes>0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класс</dc:title>
  <dc:creator>Фокина Лидия Петровна</dc:creator>
  <cp:keywords>Литературное чтение</cp:keywords>
  <cp:lastModifiedBy>Andreeva Landyshka</cp:lastModifiedBy>
  <cp:revision>34</cp:revision>
  <dcterms:created xsi:type="dcterms:W3CDTF">2014-11-07T17:01:55Z</dcterms:created>
  <dcterms:modified xsi:type="dcterms:W3CDTF">2022-03-21T05:56:34Z</dcterms:modified>
</cp:coreProperties>
</file>